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84" r:id="rId18"/>
    <p:sldId id="285" r:id="rId19"/>
    <p:sldId id="286" r:id="rId20"/>
    <p:sldId id="287" r:id="rId21"/>
    <p:sldId id="288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269" r:id="rId40"/>
    <p:sldId id="307" r:id="rId41"/>
    <p:sldId id="308" r:id="rId42"/>
    <p:sldId id="312" r:id="rId43"/>
    <p:sldId id="309" r:id="rId44"/>
    <p:sldId id="310" r:id="rId45"/>
    <p:sldId id="311" r:id="rId46"/>
    <p:sldId id="313" r:id="rId47"/>
    <p:sldId id="314" r:id="rId48"/>
    <p:sldId id="315" r:id="rId49"/>
    <p:sldId id="317" r:id="rId5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 autoAdjust="0"/>
    <p:restoredTop sz="94660"/>
  </p:normalViewPr>
  <p:slideViewPr>
    <p:cSldViewPr snapToGrid="0">
      <p:cViewPr>
        <p:scale>
          <a:sx n="75" d="100"/>
          <a:sy n="75" d="100"/>
        </p:scale>
        <p:origin x="828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1374-F0CD-484E-93E9-E9494B743DC7}" type="datetimeFigureOut">
              <a:rPr lang="pt-BR" smtClean="0"/>
              <a:t>23/04/2017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C5B71-7630-4CED-AD80-7127603522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9863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1374-F0CD-484E-93E9-E9494B743DC7}" type="datetimeFigureOut">
              <a:rPr lang="pt-BR" smtClean="0"/>
              <a:t>23/04/2017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C5B71-7630-4CED-AD80-7127603522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480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1374-F0CD-484E-93E9-E9494B743DC7}" type="datetimeFigureOut">
              <a:rPr lang="pt-BR" smtClean="0"/>
              <a:t>23/04/2017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C5B71-7630-4CED-AD80-7127603522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900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1374-F0CD-484E-93E9-E9494B743DC7}" type="datetimeFigureOut">
              <a:rPr lang="pt-BR" smtClean="0"/>
              <a:t>23/04/2017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C5B71-7630-4CED-AD80-7127603522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236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1374-F0CD-484E-93E9-E9494B743DC7}" type="datetimeFigureOut">
              <a:rPr lang="pt-BR" smtClean="0"/>
              <a:t>23/04/2017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C5B71-7630-4CED-AD80-7127603522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01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1374-F0CD-484E-93E9-E9494B743DC7}" type="datetimeFigureOut">
              <a:rPr lang="pt-BR" smtClean="0"/>
              <a:t>23/04/2017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C5B71-7630-4CED-AD80-7127603522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1433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1374-F0CD-484E-93E9-E9494B743DC7}" type="datetimeFigureOut">
              <a:rPr lang="pt-BR" smtClean="0"/>
              <a:t>23/04/2017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C5B71-7630-4CED-AD80-7127603522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3596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1374-F0CD-484E-93E9-E9494B743DC7}" type="datetimeFigureOut">
              <a:rPr lang="pt-BR" smtClean="0"/>
              <a:t>23/04/2017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C5B71-7630-4CED-AD80-7127603522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517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1374-F0CD-484E-93E9-E9494B743DC7}" type="datetimeFigureOut">
              <a:rPr lang="pt-BR" smtClean="0"/>
              <a:t>23/04/2017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C5B71-7630-4CED-AD80-7127603522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937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1374-F0CD-484E-93E9-E9494B743DC7}" type="datetimeFigureOut">
              <a:rPr lang="pt-BR" smtClean="0"/>
              <a:t>23/04/2017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C5B71-7630-4CED-AD80-7127603522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420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1374-F0CD-484E-93E9-E9494B743DC7}" type="datetimeFigureOut">
              <a:rPr lang="pt-BR" smtClean="0"/>
              <a:t>23/04/2017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C5B71-7630-4CED-AD80-7127603522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87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A1374-F0CD-484E-93E9-E9494B743DC7}" type="datetimeFigureOut">
              <a:rPr lang="pt-BR" smtClean="0"/>
              <a:t>23/04/2017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C5B71-7630-4CED-AD80-7127603522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21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 smtClean="0"/>
              <a:t>windows</a:t>
            </a:r>
            <a:r>
              <a:rPr lang="pt-BR" dirty="0" smtClean="0"/>
              <a:t> setup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24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1881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5374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7496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752" y="-11199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9486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1254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3403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lipse 4"/>
          <p:cNvSpPr/>
          <p:nvPr/>
        </p:nvSpPr>
        <p:spPr>
          <a:xfrm>
            <a:off x="5130799" y="2463800"/>
            <a:ext cx="1485901" cy="850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3107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4009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1282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049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download / </a:t>
            </a:r>
            <a:r>
              <a:rPr lang="pt-BR" dirty="0" err="1" smtClean="0"/>
              <a:t>install</a:t>
            </a:r>
            <a:r>
              <a:rPr lang="pt-BR" dirty="0" smtClean="0"/>
              <a:t> </a:t>
            </a:r>
            <a:r>
              <a:rPr lang="pt-BR" dirty="0" err="1" smtClean="0"/>
              <a:t>codeblocks+mingw+gfortran</a:t>
            </a:r>
            <a:endParaRPr lang="pt-BR" dirty="0" smtClean="0"/>
          </a:p>
          <a:p>
            <a:r>
              <a:rPr lang="pt-BR" dirty="0" smtClean="0"/>
              <a:t>download / </a:t>
            </a:r>
            <a:r>
              <a:rPr lang="pt-BR" dirty="0" err="1" smtClean="0"/>
              <a:t>install</a:t>
            </a:r>
            <a:r>
              <a:rPr lang="pt-BR" dirty="0" smtClean="0"/>
              <a:t> </a:t>
            </a:r>
            <a:r>
              <a:rPr lang="pt-BR" dirty="0" err="1" smtClean="0"/>
              <a:t>gsl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804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5817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lipse 4"/>
          <p:cNvSpPr/>
          <p:nvPr/>
        </p:nvSpPr>
        <p:spPr>
          <a:xfrm>
            <a:off x="5702301" y="2286000"/>
            <a:ext cx="2260600" cy="711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447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lipse 5"/>
          <p:cNvSpPr/>
          <p:nvPr/>
        </p:nvSpPr>
        <p:spPr>
          <a:xfrm>
            <a:off x="4121151" y="-17634"/>
            <a:ext cx="295276" cy="11398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575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1426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7259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6706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20041" b="69834"/>
          <a:stretch/>
        </p:blipFill>
        <p:spPr bwMode="auto">
          <a:xfrm>
            <a:off x="1252355" y="2859314"/>
            <a:ext cx="8600496" cy="696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2895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8972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2637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1152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http://</a:t>
            </a:r>
            <a:r>
              <a:rPr lang="pt-BR" dirty="0" smtClean="0"/>
              <a:t>www.codeblocks.org/downloads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154" b="8198"/>
          <a:stretch/>
        </p:blipFill>
        <p:spPr>
          <a:xfrm>
            <a:off x="232230" y="1480457"/>
            <a:ext cx="11224548" cy="5152572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886857" y="3592286"/>
            <a:ext cx="4368800" cy="4644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867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4589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1878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5898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8015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7954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752" y="-11199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2851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8646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77393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9154" name="Picture 2" descr="C:\Users\Administrador\Downloads\jumping-guy-clip-ar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242" y="1346365"/>
            <a:ext cx="4081158" cy="38172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3240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GSL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70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1197" b="5990"/>
          <a:stretch/>
        </p:blipFill>
        <p:spPr>
          <a:xfrm>
            <a:off x="-409575" y="590550"/>
            <a:ext cx="13011150" cy="605790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353456" y="5135336"/>
            <a:ext cx="8400143" cy="4644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7346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http://gnuwin32.sourceforge.net/packages/gsl.htm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954" b="7552"/>
          <a:stretch/>
        </p:blipFill>
        <p:spPr>
          <a:xfrm>
            <a:off x="340305" y="1690687"/>
            <a:ext cx="10461045" cy="4969527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-1" y="5610224"/>
            <a:ext cx="2476501" cy="2476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798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1566" t="11979" r="19303" b="28950"/>
          <a:stretch/>
        </p:blipFill>
        <p:spPr>
          <a:xfrm>
            <a:off x="459028" y="489631"/>
            <a:ext cx="11506174" cy="5527675"/>
          </a:xfrm>
          <a:prstGeom prst="rect">
            <a:avLst/>
          </a:prstGeom>
        </p:spPr>
      </p:pic>
      <p:sp>
        <p:nvSpPr>
          <p:cNvPr id="6" name="Seta em forma de U 5"/>
          <p:cNvSpPr/>
          <p:nvPr/>
        </p:nvSpPr>
        <p:spPr>
          <a:xfrm rot="16200000" flipV="1">
            <a:off x="2791944" y="225564"/>
            <a:ext cx="604045" cy="1715341"/>
          </a:xfrm>
          <a:prstGeom prst="uturnArrow">
            <a:avLst>
              <a:gd name="adj1" fmla="val 24144"/>
              <a:gd name="adj2" fmla="val 25000"/>
              <a:gd name="adj3" fmla="val 74591"/>
              <a:gd name="adj4" fmla="val 43536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597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-409575" y="-228600"/>
            <a:ext cx="13011150" cy="685800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6433458" y="-229393"/>
            <a:ext cx="4920342" cy="7954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1175658" y="632054"/>
            <a:ext cx="1826622" cy="15320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627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SETTINGS &gt; COMPILER &gt; TOOLCHAIN EXECUTABLES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892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b="6994"/>
          <a:stretch/>
        </p:blipFill>
        <p:spPr>
          <a:xfrm>
            <a:off x="-409575" y="-228600"/>
            <a:ext cx="13011150" cy="6803571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3594101" y="1046957"/>
            <a:ext cx="2260600" cy="711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966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-409575" y="-228600"/>
            <a:ext cx="13011150" cy="6827520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3594101" y="1046957"/>
            <a:ext cx="2260600" cy="711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4038601" y="4615542"/>
            <a:ext cx="2260600" cy="4898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242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0223500" y="5687106"/>
            <a:ext cx="2260600" cy="4898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1948544" y="782977"/>
            <a:ext cx="5366656" cy="6394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668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3875314" y="2452914"/>
            <a:ext cx="2931886" cy="1117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19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2822575" y="-155575"/>
            <a:ext cx="295276" cy="11398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636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7154" t="36733" r="27269" b="37087"/>
          <a:stretch/>
        </p:blipFill>
        <p:spPr>
          <a:xfrm>
            <a:off x="91439" y="-1"/>
            <a:ext cx="11978641" cy="676656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9154" name="Picture 2" descr="C:\Users\Administrador\Downloads\jumping-guy-clip-art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190867" y="2264409"/>
            <a:ext cx="4081158" cy="3817291"/>
          </a:xfrm>
          <a:prstGeom prst="rect">
            <a:avLst/>
          </a:prstGeom>
          <a:noFill/>
        </p:spPr>
      </p:pic>
      <p:pic>
        <p:nvPicPr>
          <p:cNvPr id="5" name="Picture 2" descr="C:\Users\Administrador\Downloads\jumping-guy-clip-ar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653695">
            <a:off x="8058392" y="355764"/>
            <a:ext cx="4081158" cy="3817291"/>
          </a:xfrm>
          <a:prstGeom prst="rect">
            <a:avLst/>
          </a:prstGeom>
          <a:noFill/>
        </p:spPr>
      </p:pic>
      <p:pic>
        <p:nvPicPr>
          <p:cNvPr id="6" name="Picture 2" descr="C:\Users\Administrador\Downloads\jumping-guy-clip-art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168371">
            <a:off x="9735090" y="5088553"/>
            <a:ext cx="727763" cy="6807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9420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t="21428" b="73810"/>
          <a:stretch/>
        </p:blipFill>
        <p:spPr bwMode="auto">
          <a:xfrm>
            <a:off x="0" y="2090057"/>
            <a:ext cx="12192000" cy="46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lipse 5"/>
          <p:cNvSpPr/>
          <p:nvPr/>
        </p:nvSpPr>
        <p:spPr>
          <a:xfrm>
            <a:off x="1569356" y="2090057"/>
            <a:ext cx="8400143" cy="4644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586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0879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26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3290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98" y="0"/>
            <a:ext cx="8600496" cy="688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14975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23</Words>
  <Application>Microsoft Office PowerPoint</Application>
  <PresentationFormat>Widescreen</PresentationFormat>
  <Paragraphs>7</Paragraphs>
  <Slides>49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Tema do Office</vt:lpstr>
      <vt:lpstr>windows setup</vt:lpstr>
      <vt:lpstr>Apresentação do PowerPoint</vt:lpstr>
      <vt:lpstr>http://www.codeblocks.org/downloads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GSL </vt:lpstr>
      <vt:lpstr>http://gnuwin32.sourceforge.net/packages/gsl.htm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iuri</dc:creator>
  <cp:lastModifiedBy>iuri</cp:lastModifiedBy>
  <cp:revision>13</cp:revision>
  <dcterms:created xsi:type="dcterms:W3CDTF">2017-04-23T20:06:37Z</dcterms:created>
  <dcterms:modified xsi:type="dcterms:W3CDTF">2017-04-23T21:38:53Z</dcterms:modified>
</cp:coreProperties>
</file>